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3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2672"/>
            <a:ext cx="13004800" cy="2414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624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Baking Basics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Brooke Lark - https://unsplash.com/@brookelark?utm_source=haikudeck&amp;utm_medium=referral&amp;utm_campaign=api-credit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76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Baking is about accuracy in measuring ingredients. Most commercial baking requires </a:t>
            </a:r>
            <a:r>
              <a:rPr lang="en-US" sz="76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scaling </a:t>
            </a:r>
            <a:r>
              <a:rPr lang="en-US" sz="76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ingredients rather than using graduated measuring cups and spoons.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Calum Lewis - https://unsplash.com/@calumlewis?utm_source=haikudeck&amp;utm_medium=referral&amp;utm_campaign=api-credit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705145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92800"/>
              </a:lnSpc>
              <a:buAutoNum type="arabicPeriod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Level off dry ingredients.</a:t>
            </a:r>
          </a:p>
          <a:p>
            <a:pPr marL="762000" indent="-762000" algn="l">
              <a:lnSpc>
                <a:spcPct val="92800"/>
              </a:lnSpc>
              <a:buAutoNum type="arabicPeriod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Sift flour and then measure.</a:t>
            </a:r>
          </a:p>
          <a:p>
            <a:pPr marL="762000" indent="-762000" algn="l">
              <a:lnSpc>
                <a:spcPct val="92800"/>
              </a:lnSpc>
              <a:buAutoNum type="arabicPeriod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When using a scale, don't forget to zero it out.</a:t>
            </a:r>
          </a:p>
          <a:p>
            <a:pPr marL="762000" indent="-762000" algn="l">
              <a:lnSpc>
                <a:spcPct val="92800"/>
              </a:lnSpc>
              <a:buAutoNum type="arabicPeriod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When using a liquid measuring cup, put on flat surface and get at eye level.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Brooke Lark - https://unsplash.com/@brookelark?utm_source=haikudeck&amp;utm_medium=referral&amp;utm_campaign=api-credit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wrap="square" lIns="254000" tIns="254000" rIns="254000" bIns="254000" anchor="ctr">
            <a:normAutofit lnSpcReduction="1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Following a recipe is crucial, especially when it comes to baked goods. 
What do you think would happen if one recipe ingredient was measured wrong or even forgotten?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Otto Norin - https://unsplash.com/@otto_norin?utm_source=haikudeck&amp;utm_medium=referral&amp;utm_campaign=api-credit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8144"/>
            <a:ext cx="13004800" cy="123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8144"/>
            <a:ext cx="13004800" cy="1235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648192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Product Example</a:t>
            </a:r>
            <a:endParaRPr lang="en-US" sz="6400" b="1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8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417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3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Baking Ingredients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081" y="2209800"/>
            <a:ext cx="12496800" cy="6645148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Flour</a:t>
            </a:r>
          </a:p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Liquid</a:t>
            </a:r>
          </a:p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</a:t>
            </a:r>
            <a:r>
              <a:rPr lang="en-US" sz="68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Fat</a:t>
            </a:r>
          </a:p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Leavening Agent</a:t>
            </a:r>
            <a:endParaRPr lang="en-US" sz="68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Sugar</a:t>
            </a:r>
          </a:p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Eggs</a:t>
            </a:r>
          </a:p>
          <a:p>
            <a:pPr marL="762000" indent="-762000" algn="l">
              <a:lnSpc>
                <a:spcPct val="108800"/>
              </a:lnSpc>
              <a:buAutoNum type="arabicPeriod"/>
            </a:pPr>
            <a:r>
              <a:rPr lang="en-US" sz="68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Spices/Flavorings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Andrea Goh - https://www.flickr.com/photos/47845458@N08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Flour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602091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89600"/>
              </a:lnSpc>
              <a:buFont typeface="Calibri"/>
              <a:buChar char="•"/>
            </a:pPr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Used to provide structure in your baked product.</a:t>
            </a:r>
          </a:p>
          <a:p>
            <a:pPr marL="762000" indent="-762000" algn="l">
              <a:lnSpc>
                <a:spcPct val="89600"/>
              </a:lnSpc>
              <a:buFont typeface="Calibri"/>
              <a:buChar char="•"/>
            </a:pPr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Gluten is the protein found in flour.</a:t>
            </a:r>
          </a:p>
          <a:p>
            <a:pPr marL="762000" indent="-762000" algn="l">
              <a:lnSpc>
                <a:spcPct val="89600"/>
              </a:lnSpc>
              <a:buFont typeface="Calibri"/>
              <a:buChar char="•"/>
            </a:pPr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When mixed with liquid ingredients, gluten traps air to help in assisting the product rise.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grongar - https://www.flickr.com/photos/70757891@N00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Liquid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70514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2800"/>
              </a:lnSpc>
              <a:buFont typeface="Calibri"/>
              <a:buChar char="•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Helps to mix and dissolve other ingredients.</a:t>
            </a:r>
          </a:p>
          <a:p>
            <a:pPr marL="762000" indent="-762000" algn="l">
              <a:lnSpc>
                <a:spcPct val="92800"/>
              </a:lnSpc>
              <a:buFont typeface="Calibri"/>
              <a:buChar char="•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Helps to provide moisture to baked goods.</a:t>
            </a:r>
          </a:p>
          <a:p>
            <a:pPr marL="762000" indent="-762000" algn="l">
              <a:lnSpc>
                <a:spcPct val="92800"/>
              </a:lnSpc>
              <a:buFont typeface="Calibri"/>
              <a:buChar char="•"/>
            </a:pPr>
            <a:r>
              <a:rPr lang="en-US" sz="5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Examples: buttermilk, milk, water, cream, mashed fruit, juice.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r.nial.bradshaw - https://www.flickr.com/photos/33227787@N05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584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Leavening Agent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600960"/>
            <a:ext cx="12496800" cy="656386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Help the product to rise, and have a light texture.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Gases form and cause baked goods to expand.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Examples: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Chemical: baking soda and baking powder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Biological: yeast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Other: eggs, air, steam, cream of tartar.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katalopolis - https://www.flickr.com/photos/31845910@N07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Fat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8648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Types: butter, margarine, oil, </a:t>
            </a:r>
            <a:r>
              <a:rPr lang="en-US" sz="6400" b="0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shortening</a:t>
            </a:r>
            <a:r>
              <a:rPr lang="en-US" sz="64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.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Function - Helps to provide flavor and tender texture.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Can also help prevent sticking.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Roberta Sorge - https://unsplash.com/@robertina?utm_source=haikudeck&amp;utm_medium=referral&amp;utm_campaign=api-credit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Sugar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498703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Helps to provide sweetness and allows the crust of baked goods to brown.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Uwe Hermann - https://www.flickr.com/photos/73628542@N00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Eggs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74345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Can provide structure and helps to bind ingredients together.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UnknownNet Photography - https://www.flickr.com/photos/110548908@N06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Flavorings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84454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Extracts or spices help to add flavor </a:t>
            </a:r>
            <a:r>
              <a:rPr lang="en-US" sz="7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to </a:t>
            </a:r>
            <a:r>
              <a:rPr lang="en-US" sz="7000" b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baked </a:t>
            </a:r>
            <a:r>
              <a:rPr lang="en-US" sz="7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goods.</a:t>
            </a: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Examples: cinnamon, vanilla, nuts, citrus zest.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riy - https://www.flickr.com/photos/7521603@N04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394</Words>
  <Application>Microsoft Office PowerPoint</Application>
  <PresentationFormat>Custom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Mayhew</dc:creator>
  <cp:lastModifiedBy>Stephanie Dupree</cp:lastModifiedBy>
  <cp:revision>9</cp:revision>
  <dcterms:created xsi:type="dcterms:W3CDTF">2006-08-16T00:00:00Z</dcterms:created>
  <dcterms:modified xsi:type="dcterms:W3CDTF">2018-09-24T18:44:21Z</dcterms:modified>
</cp:coreProperties>
</file>