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1D19-A3CC-4D6D-BAD7-DCEC8783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Ink Free"/>
                <a:cs typeface="Calibri Light" panose="020F0302020204030204"/>
              </a:rPr>
              <a:t>Letter to the Teacher</a:t>
            </a:r>
            <a:endParaRPr lang="en-US" sz="4800" b="1" dirty="0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3F564-09E9-49CE-9D53-04C770B91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entury Gothic"/>
              </a:rPr>
              <a:t>Welcome to class! Let's get to know each other.</a:t>
            </a:r>
            <a:endParaRPr lang="en-US" dirty="0">
              <a:latin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latin typeface="Century Gothic"/>
              </a:rPr>
              <a:t>You will be writing a letter to me that introduces yourself. This letter needs to be a paragraph and will include at least 5 pieces of information about you from the topics below.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*Family- How many people do you live with? Any siblings?                        *How do you think others would describe you?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*Favorite foods to make or a new food that you tried this summer           *What is a challenge that you have overcome?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*Sports or Hobbies- What are you involved in and what do you like to do?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*Future- Do you know what you want to do after high school?                  *What are your goals for this school year?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*Pets                                                                                                                     *How do you like to learn?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*Words to describe yourself                                                                               *Other favorites: color, sports teams, snack,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*Things I need to know about you                                                                    movies, tv shows, 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</a:rPr>
              <a:t>*What is important to you? What are your values?</a:t>
            </a:r>
          </a:p>
        </p:txBody>
      </p:sp>
    </p:spTree>
    <p:extLst>
      <p:ext uri="{BB962C8B-B14F-4D97-AF65-F5344CB8AC3E}">
        <p14:creationId xmlns:p14="http://schemas.microsoft.com/office/powerpoint/2010/main" val="325442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6C1D19-A3CC-4D6D-BAD7-DCEC87837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  <a:latin typeface="Ink Free"/>
                <a:cs typeface="Calibri Light" panose="020F0302020204030204"/>
              </a:rPr>
              <a:t>Letter to the Teacher:</a:t>
            </a:r>
            <a:br>
              <a:rPr lang="en-US" sz="4000" b="1">
                <a:solidFill>
                  <a:srgbClr val="FFFFFF"/>
                </a:solidFill>
                <a:latin typeface="Ink Free"/>
                <a:cs typeface="Calibri Light" panose="020F0302020204030204"/>
              </a:rPr>
            </a:br>
            <a:r>
              <a:rPr lang="en-US" sz="4000" b="1">
                <a:solidFill>
                  <a:srgbClr val="FFFFFF"/>
                </a:solidFill>
                <a:latin typeface="Ink Free"/>
                <a:cs typeface="Calibri Light" panose="020F0302020204030204"/>
              </a:rPr>
              <a:t>Grading </a:t>
            </a:r>
            <a:endParaRPr lang="en-US" sz="4000" b="1">
              <a:solidFill>
                <a:srgbClr val="FFFFFF"/>
              </a:solidFill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3F564-09E9-49CE-9D53-04C770B91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latin typeface="Century Gothic"/>
              </a:rPr>
              <a:t>*Name and Grade Level</a:t>
            </a:r>
            <a:endParaRPr lang="en-US"/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latin typeface="Century Gothic"/>
              </a:rPr>
              <a:t>*Complete Sentences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latin typeface="Century Gothic"/>
              </a:rPr>
              <a:t>*Proper Grammar- few errors present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latin typeface="Century Gothic"/>
              </a:rPr>
              <a:t>*Detailed Information- 5 Topics Chosen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9222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Letter to the Teacher</vt:lpstr>
      <vt:lpstr>Letter to the Teacher: Grading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29</cp:revision>
  <dcterms:created xsi:type="dcterms:W3CDTF">2013-07-15T20:26:40Z</dcterms:created>
  <dcterms:modified xsi:type="dcterms:W3CDTF">2019-08-13T19:11:48Z</dcterms:modified>
</cp:coreProperties>
</file>